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A1180-8BCE-4E76-9B26-805E377AA56A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39252-3EFF-4538-8EDE-661AABB7A6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3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939252-3EFF-4538-8EDE-661AABB7A6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87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7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78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2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3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8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6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9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5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49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07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6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9EF6-B62E-4222-9D85-2F279F79C5B2}" type="datetimeFigureOut">
              <a:rPr lang="en-US" smtClean="0"/>
              <a:t>16/8/2013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97A1B-ACEE-423F-92D4-65EBACD50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9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6291" cy="68441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4876800"/>
            <a:ext cx="883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জানাই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গোলাপ 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শুভেচ্ছা।</a:t>
            </a:r>
            <a:endParaRPr lang="en-US" sz="5400" dirty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539684"/>
      </p:ext>
    </p:extLst>
  </p:cSld>
  <p:clrMapOvr>
    <a:masterClrMapping/>
  </p:clrMapOvr>
  <p:transition spd="slow">
    <p:push dir="u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609600" y="131618"/>
            <a:ext cx="7772400" cy="1828800"/>
          </a:xfrm>
          <a:prstGeom prst="wedgeRoundRectCallout">
            <a:avLst>
              <a:gd name="adj1" fmla="val 4479"/>
              <a:gd name="adj2" fmla="val 86743"/>
              <a:gd name="adj3" fmla="val 16667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Triangle">
              <a:avLst/>
            </a:prstTxWarp>
          </a:bodyPr>
          <a:lstStyle/>
          <a:p>
            <a:pPr algn="ctr"/>
            <a:r>
              <a:rPr lang="bn-BD" sz="16600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1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16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স্থা</a:t>
            </a:r>
            <a:r>
              <a:rPr lang="bn-BD" sz="1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166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য়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77837" y="2667000"/>
            <a:ext cx="6248400" cy="41148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নাজমুন্নাহার ডালিয়া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(সহকারি শিক্ষক)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কলাগাছিয়া মাধ্যমিক বিদ্যালয়।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54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457200" y="152400"/>
            <a:ext cx="8305800" cy="18288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4">
              <a:avLst/>
            </a:prstTxWarp>
          </a:bodyPr>
          <a:lstStyle/>
          <a:p>
            <a:pPr algn="ctr"/>
            <a:r>
              <a:rPr lang="bn-BD" sz="13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bn-BD" sz="13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bn-BD" sz="13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13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চি</a:t>
            </a: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তি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0" y="2286000"/>
            <a:ext cx="9144000" cy="4343400"/>
          </a:xfrm>
          <a:prstGeom prst="round2DiagRect">
            <a:avLst>
              <a:gd name="adj1" fmla="val 50000"/>
              <a:gd name="adj2" fmla="val 29437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4">
              <a:avLst/>
            </a:prstTxWarp>
          </a:bodyPr>
          <a:lstStyle/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শ্রেনি:নবম</a:t>
            </a:r>
          </a:p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বিষয়:বাংলা ১ম পত্র </a:t>
            </a:r>
          </a:p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(কবিতা)</a:t>
            </a:r>
          </a:p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সময়: ৪০ মিনিট। 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7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cision 2"/>
          <p:cNvSpPr/>
          <p:nvPr/>
        </p:nvSpPr>
        <p:spPr>
          <a:xfrm>
            <a:off x="374073" y="0"/>
            <a:ext cx="8541327" cy="1600200"/>
          </a:xfrm>
          <a:prstGeom prst="flowChartDecisi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FFC000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শিক্ষনফল</a:t>
            </a:r>
            <a:endParaRPr lang="en-US" sz="9600" dirty="0">
              <a:solidFill>
                <a:srgbClr val="FFC000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03909" y="1905000"/>
            <a:ext cx="9074727" cy="6092536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 algn="ctr"/>
            <a:r>
              <a:rPr lang="bn-BD" sz="3600" dirty="0" smtClean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১। পল্লি প্রকৃতি ও পরিবেশ  সম্পর্কে জানতে পাড়বে।</a:t>
            </a:r>
          </a:p>
          <a:p>
            <a:pPr algn="ctr"/>
            <a:r>
              <a:rPr lang="bn-BD" sz="3600" dirty="0" smtClean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২। মায়ের গভীর ভালোবাসা সম্পর্কে জানতে পাড়বে।</a:t>
            </a:r>
          </a:p>
          <a:p>
            <a:pPr algn="ctr"/>
            <a:r>
              <a:rPr lang="bn-BD" sz="3200" dirty="0" smtClean="0">
                <a:solidFill>
                  <a:srgbClr val="FFFF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৩। পল্লি জননীর আবেগ ও অনুভূতিসম্পর্কে জানতে পাড়বে।</a:t>
            </a:r>
          </a:p>
          <a:p>
            <a:pPr algn="ctr"/>
            <a:endParaRPr lang="bn-BD" sz="2800" dirty="0" smtClean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dirty="0" smtClean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7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63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3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166255" y="609600"/>
            <a:ext cx="8763000" cy="4876800"/>
          </a:xfrm>
          <a:prstGeom prst="left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ButtonPour">
              <a:avLst/>
            </a:prstTxWarp>
          </a:bodyPr>
          <a:lstStyle/>
          <a:p>
            <a:pPr algn="ctr"/>
            <a:r>
              <a:rPr lang="bn-BD" sz="96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পল্লিজননী</a:t>
            </a:r>
            <a:endParaRPr lang="en-US" sz="96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41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232" y="76200"/>
            <a:ext cx="3160568" cy="5029200"/>
          </a:xfrm>
          <a:prstGeom prst="rect">
            <a:avLst/>
          </a:prstGeom>
        </p:spPr>
      </p:pic>
      <p:sp>
        <p:nvSpPr>
          <p:cNvPr id="9" name="Flowchart: Terminator 8"/>
          <p:cNvSpPr/>
          <p:nvPr/>
        </p:nvSpPr>
        <p:spPr>
          <a:xfrm>
            <a:off x="2105891" y="5382491"/>
            <a:ext cx="4665518" cy="1371600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পল্লি কবি জসীমউদদীন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5569527" y="-2438400"/>
            <a:ext cx="3886200" cy="9296400"/>
          </a:xfrm>
          <a:prstGeom prst="mathMinus">
            <a:avLst>
              <a:gd name="adj1" fmla="val 12746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জন্মঃ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১৯০৩ খ্রীঃ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Minus 23"/>
          <p:cNvSpPr/>
          <p:nvPr/>
        </p:nvSpPr>
        <p:spPr>
          <a:xfrm>
            <a:off x="-381000" y="-789708"/>
            <a:ext cx="3657600" cy="8077199"/>
          </a:xfrm>
          <a:prstGeom prst="mathMin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গ্রন্থাবলীঃ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রাখালী,হাসু,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বালুচর ইত্যাদি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Flowchart: Terminator 28"/>
          <p:cNvSpPr/>
          <p:nvPr/>
        </p:nvSpPr>
        <p:spPr>
          <a:xfrm>
            <a:off x="6172200" y="3477490"/>
            <a:ext cx="2819400" cy="1856509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মৃতুঃ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১৯৭৬ সালে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43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4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40" y="1143000"/>
            <a:ext cx="3661488" cy="5562600"/>
          </a:xfrm>
          <a:prstGeom prst="rect">
            <a:avLst/>
          </a:prstGeom>
        </p:spPr>
      </p:pic>
      <p:sp>
        <p:nvSpPr>
          <p:cNvPr id="3" name="Flowchart: Terminator 2"/>
          <p:cNvSpPr/>
          <p:nvPr/>
        </p:nvSpPr>
        <p:spPr>
          <a:xfrm>
            <a:off x="0" y="152400"/>
            <a:ext cx="3831628" cy="685800"/>
          </a:xfrm>
          <a:prstGeom prst="flowChartTerminator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962400" y="495300"/>
            <a:ext cx="5464772" cy="5181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পল্লিজননী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জসীম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উ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দদীন</a:t>
            </a:r>
          </a:p>
          <a:p>
            <a:pPr algn="ctr"/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রাত থম থম স্তব্ধ নিঝুম, ঘোর –ঘোর –আন্ধার,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নিশ্বাস ফেলি তাও শোণা যায় নাই কোথা সাড়া কার।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রুগন ছেলের শিয়রে বসিয়া একেলা জাগিছে মাতা,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করুন চাহনি ঘুম ঘুম যেন ধুলিছে চোখের পাতা।</a:t>
            </a:r>
          </a:p>
          <a:p>
            <a:pPr algn="ctr"/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83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533400" y="304800"/>
            <a:ext cx="8305800" cy="15240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FadeUp">
              <a:avLst/>
            </a:prstTxWarp>
          </a:bodyPr>
          <a:lstStyle/>
          <a:p>
            <a:pPr algn="ctr"/>
            <a:r>
              <a:rPr lang="bn-BD" sz="16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সরব পাঠ</a:t>
            </a:r>
            <a:endParaRPr lang="en-US" sz="16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57400"/>
            <a:ext cx="7620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1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0"/>
            <a:ext cx="8610600" cy="22860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উচ্চারন  অনুশীলন</a:t>
            </a:r>
            <a:endParaRPr lang="en-US" sz="115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9" y="2550534"/>
            <a:ext cx="2314575" cy="2478666"/>
          </a:xfrm>
          <a:prstGeom prst="rect">
            <a:avLst/>
          </a:prstGeom>
        </p:spPr>
      </p:pic>
      <p:sp>
        <p:nvSpPr>
          <p:cNvPr id="5" name="Flowchart: Terminator 4"/>
          <p:cNvSpPr/>
          <p:nvPr/>
        </p:nvSpPr>
        <p:spPr>
          <a:xfrm>
            <a:off x="123825" y="5579918"/>
            <a:ext cx="2438400" cy="1104900"/>
          </a:xfrm>
          <a:prstGeom prst="flowChartTerminator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রুগ্‌ন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550534"/>
            <a:ext cx="2619375" cy="2478666"/>
          </a:xfrm>
          <a:prstGeom prst="rect">
            <a:avLst/>
          </a:prstGeom>
        </p:spPr>
      </p:pic>
      <p:sp>
        <p:nvSpPr>
          <p:cNvPr id="7" name="Flowchart: Terminator 6"/>
          <p:cNvSpPr/>
          <p:nvPr/>
        </p:nvSpPr>
        <p:spPr>
          <a:xfrm>
            <a:off x="2649682" y="5579918"/>
            <a:ext cx="3276600" cy="1104900"/>
          </a:xfrm>
          <a:prstGeom prst="flowChartTerminator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কুঁড়ে ঘর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682" y="2550534"/>
            <a:ext cx="3217718" cy="2478666"/>
          </a:xfrm>
          <a:prstGeom prst="rect">
            <a:avLst/>
          </a:prstGeom>
        </p:spPr>
      </p:pic>
      <p:sp>
        <p:nvSpPr>
          <p:cNvPr id="9" name="Flowchart: Terminator 8"/>
          <p:cNvSpPr/>
          <p:nvPr/>
        </p:nvSpPr>
        <p:spPr>
          <a:xfrm>
            <a:off x="6141028" y="5642264"/>
            <a:ext cx="3016827" cy="1042554"/>
          </a:xfrm>
          <a:prstGeom prst="flowChartTerminator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চোখের পাতা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52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n 2"/>
          <p:cNvSpPr/>
          <p:nvPr/>
        </p:nvSpPr>
        <p:spPr>
          <a:xfrm>
            <a:off x="152400" y="76200"/>
            <a:ext cx="8991600" cy="2362200"/>
          </a:xfrm>
          <a:prstGeom prst="sun">
            <a:avLst>
              <a:gd name="adj" fmla="val 22997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জোড়ার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Quad Arrow 3"/>
          <p:cNvSpPr/>
          <p:nvPr/>
        </p:nvSpPr>
        <p:spPr>
          <a:xfrm>
            <a:off x="1676400" y="2438400"/>
            <a:ext cx="5943600" cy="1752600"/>
          </a:xfrm>
          <a:prstGeom prst="quadArrow">
            <a:avLst>
              <a:gd name="adj1" fmla="val 45000"/>
              <a:gd name="adj2" fmla="val 22500"/>
              <a:gd name="adj3" fmla="val 22500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শব্দার্থ ও বাক্য গঠন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Minus 5"/>
          <p:cNvSpPr/>
          <p:nvPr/>
        </p:nvSpPr>
        <p:spPr>
          <a:xfrm>
            <a:off x="0" y="3505200"/>
            <a:ext cx="2514600" cy="2171700"/>
          </a:xfrm>
          <a:prstGeom prst="mathMinu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পচান</a:t>
            </a:r>
            <a:endParaRPr lang="en-US" sz="3200" dirty="0"/>
          </a:p>
        </p:txBody>
      </p:sp>
      <p:sp>
        <p:nvSpPr>
          <p:cNvPr id="7" name="Flowchart: Terminator 6"/>
          <p:cNvSpPr/>
          <p:nvPr/>
        </p:nvSpPr>
        <p:spPr>
          <a:xfrm>
            <a:off x="13855" y="5410200"/>
            <a:ext cx="2057400" cy="774989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নয়ন নীর</a:t>
            </a:r>
            <a:endParaRPr lang="en-US" sz="3200" dirty="0"/>
          </a:p>
        </p:txBody>
      </p:sp>
      <p:sp>
        <p:nvSpPr>
          <p:cNvPr id="8" name="Flowchart: Terminator 7"/>
          <p:cNvSpPr/>
          <p:nvPr/>
        </p:nvSpPr>
        <p:spPr>
          <a:xfrm>
            <a:off x="2916382" y="4191000"/>
            <a:ext cx="5867400" cy="609600"/>
          </a:xfrm>
          <a:prstGeom prst="flowChartTermina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পচে গেছে এমন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2687782" y="5302394"/>
            <a:ext cx="6096000" cy="990600"/>
          </a:xfrm>
          <a:prstGeom prst="flowChartTermina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নয়ন হল চোখ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7959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1"/>
            <a:ext cx="8839200" cy="642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7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304800" y="152400"/>
            <a:ext cx="8458200" cy="2133600"/>
          </a:xfrm>
          <a:prstGeom prst="wedgeRoundRectCallout">
            <a:avLst>
              <a:gd name="adj1" fmla="val 13355"/>
              <a:gd name="adj2" fmla="val 95367"/>
              <a:gd name="adj3" fmla="val 16667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BD" sz="138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38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uble Wave 2"/>
          <p:cNvSpPr/>
          <p:nvPr/>
        </p:nvSpPr>
        <p:spPr>
          <a:xfrm>
            <a:off x="41564" y="3377044"/>
            <a:ext cx="8915400" cy="3099955"/>
          </a:xfrm>
          <a:prstGeom prst="doubleWave">
            <a:avLst>
              <a:gd name="adj1" fmla="val 6250"/>
              <a:gd name="adj2" fmla="val -3505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“রুগ্‌ন পুত্রের শিয়রে বসে রাত জাগা এক মায়ের কান্না” -সম্পর্কে তোমার মতামত দাও।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Not Equal 3"/>
          <p:cNvSpPr/>
          <p:nvPr/>
        </p:nvSpPr>
        <p:spPr>
          <a:xfrm>
            <a:off x="685800" y="3886200"/>
            <a:ext cx="381000" cy="685800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86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0"/>
            <a:ext cx="8839200" cy="5181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১।কবি কত সালে জন্ম গ্রহন করেন?</a:t>
            </a:r>
          </a:p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২।দুটি কাব্য গ্রন্থের নাম বল?</a:t>
            </a:r>
          </a:p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 পল্লি শব্দের অর্থ কি?</a:t>
            </a:r>
          </a:p>
        </p:txBody>
      </p:sp>
      <p:sp>
        <p:nvSpPr>
          <p:cNvPr id="3" name="Oval 2"/>
          <p:cNvSpPr/>
          <p:nvPr/>
        </p:nvSpPr>
        <p:spPr>
          <a:xfrm>
            <a:off x="533400" y="76200"/>
            <a:ext cx="7391400" cy="127461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9600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28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-27709" y="2590800"/>
            <a:ext cx="9144000" cy="3886200"/>
          </a:xfrm>
          <a:prstGeom prst="cloudCallout">
            <a:avLst>
              <a:gd name="adj1" fmla="val 2393"/>
              <a:gd name="adj2" fmla="val 44318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TriangleInverted">
              <a:avLst/>
            </a:prstTxWarp>
          </a:bodyPr>
          <a:lstStyle/>
          <a:p>
            <a:pPr algn="ctr"/>
            <a:r>
              <a:rPr lang="bn-BD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‘পল্লিজননী’ কবিতার  মূলভাব বিশ্লেষন</a:t>
            </a:r>
            <a:r>
              <a:rPr lang="en-US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কর। </a:t>
            </a:r>
            <a:endParaRPr lang="en-US" sz="66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762000" y="533400"/>
            <a:ext cx="7467600" cy="1219200"/>
          </a:xfrm>
          <a:prstGeom prst="wedgeEllipseCallout">
            <a:avLst>
              <a:gd name="adj1" fmla="val -12670"/>
              <a:gd name="adj2" fmla="val 113636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solidFill>
                <a:schemeClr val="tx2">
                  <a:lumMod val="60000"/>
                  <a:lumOff val="4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8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8915400" cy="66709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" y="1447800"/>
            <a:ext cx="8534400" cy="4508927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287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7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91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205</Words>
  <Application>Microsoft Office PowerPoint</Application>
  <PresentationFormat>On-screen Show (4:3)</PresentationFormat>
  <Paragraphs>54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Telephone Shilpa Sangstha,Limited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53</cp:revision>
  <dcterms:created xsi:type="dcterms:W3CDTF">2013-07-03T14:33:42Z</dcterms:created>
  <dcterms:modified xsi:type="dcterms:W3CDTF">2013-08-16T11:45:09Z</dcterms:modified>
</cp:coreProperties>
</file>